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0D8E8"/>
    <a:srgbClr val="E9EDF4"/>
    <a:srgbClr val="4F81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847" autoAdjust="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818" y="-90"/>
      </p:cViewPr>
      <p:guideLst>
        <p:guide orient="horz" pos="4087"/>
        <p:guide pos="55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9D92ABF-325C-4BE5-A373-7E05B8EA93AD}" type="datetimeFigureOut">
              <a:rPr lang="en-US"/>
              <a:pPr>
                <a:defRPr/>
              </a:pPr>
              <a:t>12/4/2010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F5B3281-C28E-46B9-B632-531A2E283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5861563-02D4-494F-9F92-02182AC61C01}" type="datetimeFigureOut">
              <a:rPr lang="en-US"/>
              <a:pPr>
                <a:defRPr/>
              </a:pPr>
              <a:t>12/4/2010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B7D29B-8284-4901-AB6E-55DCC1805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452D6-EC07-453C-92DF-6C6C9C7563FB}" type="datetimeFigureOut">
              <a:rPr lang="en-US"/>
              <a:pPr>
                <a:defRPr/>
              </a:pPr>
              <a:t>12/4/2010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A9AFF-32E5-43FC-927C-89B6CFE32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B2D7D-9B0B-4186-AE12-C7903ECDFE10}" type="datetimeFigureOut">
              <a:rPr lang="en-US"/>
              <a:pPr>
                <a:defRPr/>
              </a:pPr>
              <a:t>12/4/2010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22174-F190-4486-931B-C224F9878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62E69-5D1F-4256-B0E5-08A9844C5A93}" type="datetimeFigureOut">
              <a:rPr lang="en-US"/>
              <a:pPr>
                <a:defRPr/>
              </a:pPr>
              <a:t>12/4/2010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861C7-73E8-4792-BC8C-B832D5869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03311-BE9E-4799-9960-63588C8CF645}" type="datetimeFigureOut">
              <a:rPr lang="en-US"/>
              <a:pPr>
                <a:defRPr/>
              </a:pPr>
              <a:t>12/4/2010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B8DB8-F257-443A-8A22-F3C14AE84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BCFBA-5DC3-4728-A572-5DED8232D440}" type="datetimeFigureOut">
              <a:rPr lang="en-US"/>
              <a:pPr>
                <a:defRPr/>
              </a:pPr>
              <a:t>12/4/2010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020F4-858A-45BC-8CC4-851778E26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0F805-E63D-460D-A875-E94CA43933C1}" type="datetimeFigureOut">
              <a:rPr lang="en-US"/>
              <a:pPr>
                <a:defRPr/>
              </a:pPr>
              <a:t>12/4/2010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A27FC-376B-4F7E-8230-7F994DA03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7035A-7DD0-457F-B50D-84D81DC1984D}" type="datetimeFigureOut">
              <a:rPr lang="en-US"/>
              <a:pPr>
                <a:defRPr/>
              </a:pPr>
              <a:t>12/4/2010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F9308-ACF3-43EE-A36B-A5F742480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C3450-9E8E-4B16-A635-3B6BAAC01DB0}" type="datetimeFigureOut">
              <a:rPr lang="en-US"/>
              <a:pPr>
                <a:defRPr/>
              </a:pPr>
              <a:t>12/4/2010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5CE1D-5B13-4D76-B56E-C7CAC25FA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9EE8D-26FB-4C0B-8673-3384788F5A96}" type="datetimeFigureOut">
              <a:rPr lang="en-US"/>
              <a:pPr>
                <a:defRPr/>
              </a:pPr>
              <a:t>12/4/2010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5E5C-454B-4A4A-BC11-24D242415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E13B5-2AB8-4A24-AF3A-B2CE7AFB6E1F}" type="datetimeFigureOut">
              <a:rPr lang="en-US"/>
              <a:pPr>
                <a:defRPr/>
              </a:pPr>
              <a:t>12/4/2010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347C6-D295-4C94-B089-21C9D6DFB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496A4-5155-4A1C-9448-2EE8174FEC4E}" type="datetimeFigureOut">
              <a:rPr lang="en-US"/>
              <a:pPr>
                <a:defRPr/>
              </a:pPr>
              <a:t>12/4/2010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677A5-5796-4CB4-98CA-107E59180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8D303FE-7C29-475C-83FC-4E56E35BA942}" type="datetimeFigureOut">
              <a:rPr lang="en-US"/>
              <a:pPr>
                <a:defRPr/>
              </a:pPr>
              <a:t>12/4/2010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06113B7-8F36-4ACA-8F58-4CF857B38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ts val="3800"/>
              </a:lnSpc>
            </a:pPr>
            <a:r>
              <a:rPr lang="en-US" sz="3800" b="1" smtClean="0"/>
              <a:t> PFS in R-CVP Responders Receiving </a:t>
            </a:r>
            <a:br>
              <a:rPr lang="en-US" sz="3800" b="1" smtClean="0"/>
            </a:br>
            <a:r>
              <a:rPr lang="en-US" sz="3800" b="1" smtClean="0"/>
              <a:t>R-Maintenance vs Observation </a:t>
            </a:r>
          </a:p>
        </p:txBody>
      </p:sp>
      <p:sp>
        <p:nvSpPr>
          <p:cNvPr id="26626" name="TextBox 5"/>
          <p:cNvSpPr txBox="1">
            <a:spLocks noChangeArrowheads="1"/>
          </p:cNvSpPr>
          <p:nvPr/>
        </p:nvSpPr>
        <p:spPr bwMode="auto">
          <a:xfrm>
            <a:off x="457200" y="6061075"/>
            <a:ext cx="8426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3"/>
            <a:r>
              <a:rPr lang="en-US" sz="1000">
                <a:latin typeface="Calibri" pitchFamily="34" charset="0"/>
              </a:rPr>
              <a:t>PFS=progression free survival; R-CVP=rituximab, cyclophosphamide, vincristine, prednisolone chemotherapy regimen; R-maintenance=rituximab maintenance</a:t>
            </a:r>
          </a:p>
          <a:p>
            <a:endParaRPr lang="en-US" sz="1000">
              <a:latin typeface="Calibri" pitchFamily="34" charset="0"/>
            </a:endParaRPr>
          </a:p>
        </p:txBody>
      </p:sp>
      <p:sp>
        <p:nvSpPr>
          <p:cNvPr id="26627" name="TextBox 7"/>
          <p:cNvSpPr txBox="1">
            <a:spLocks noChangeArrowheads="1"/>
          </p:cNvSpPr>
          <p:nvPr/>
        </p:nvSpPr>
        <p:spPr bwMode="auto">
          <a:xfrm>
            <a:off x="3857625" y="5454650"/>
            <a:ext cx="1770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lvl="3" algn="ctr"/>
            <a:r>
              <a:rPr lang="en-US" sz="1600" b="1">
                <a:latin typeface="Calibri" pitchFamily="34" charset="0"/>
              </a:rPr>
              <a:t>Time (years)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63187" y="3148896"/>
            <a:ext cx="430887" cy="963365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 marL="0" lvl="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% Survival</a:t>
            </a:r>
          </a:p>
        </p:txBody>
      </p:sp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6562725" y="6346825"/>
            <a:ext cx="21240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/>
              <a:t>1803</a:t>
            </a:r>
          </a:p>
        </p:txBody>
      </p:sp>
      <p:pic>
        <p:nvPicPr>
          <p:cNvPr id="26630" name="Picture 9" descr="18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43150" y="1787525"/>
            <a:ext cx="451485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22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 PFS in R-CVP Responders Receiving  R-Maintenance vs Observation </vt:lpstr>
    </vt:vector>
  </TitlesOfParts>
  <Company>Haymarket Media Inc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Production Freelance</dc:creator>
  <cp:lastModifiedBy>Haymarket user</cp:lastModifiedBy>
  <cp:revision>284</cp:revision>
  <cp:lastPrinted>2010-11-24T19:21:25Z</cp:lastPrinted>
  <dcterms:created xsi:type="dcterms:W3CDTF">2010-11-30T16:36:59Z</dcterms:created>
  <dcterms:modified xsi:type="dcterms:W3CDTF">2010-12-04T21:17:38Z</dcterms:modified>
</cp:coreProperties>
</file>