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D8E8"/>
    <a:srgbClr val="E9EDF4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47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938" y="-102"/>
      </p:cViewPr>
      <p:guideLst>
        <p:guide orient="horz" pos="4087"/>
        <p:guide pos="55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36E9FCD-E700-4A24-A9CB-2C5FCC5313F5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82023F-5CC8-4790-B36C-D28C761E2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CBFAC9-89B5-460F-B828-DAECA9D0ECD4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1AC896-5D74-4B01-AB09-981C42621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BD83-A5A1-4403-BDC1-8CC125397B30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045B-6D38-423F-B795-533DD50F8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3E74-91B7-4AEE-905C-CC81241A625A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C15C0-2770-43C1-BDB1-49BE62499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079D-C67D-4767-B78D-E881F5B6B496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7A6A-91AD-4658-A0C3-E5DE09132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D5BF-D89D-4D3B-A296-D4FA2C658950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04DA-4D47-44E1-94E5-48102061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330D-B7EF-4C2F-A8D9-6E472C4A3814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9AAB-5C0B-4CBB-962F-AE5DEC545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02482-09AA-4169-B772-A7C5A6AECDDF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2F1F-07D1-43E7-8F82-5DB04118A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70BD-A09A-49F8-B498-C11FD6F166FB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DEB0C-260B-4B6C-99D5-069E6F2BD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4EC24-52FF-4BF0-B60E-04AF6629144E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011-9727-43EA-9B39-9880DEFBC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9C50E-FE32-4B2D-898E-4DE592C25FEF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4253-D859-477E-BA14-7DA842760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D7EB-4851-4792-B337-6071213BB36F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8848-D4A4-4DB6-B335-F97004909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2851-DD3B-42F7-8264-6CB177487EAC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454A-3EFB-4E40-AAC2-6D0A03D6F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BE2396-0591-4457-988E-BEA57F9DC12A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330055-E0EC-4374-99C5-2F1D025B9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07950"/>
            <a:ext cx="8229600" cy="1143000"/>
          </a:xfrm>
        </p:spPr>
        <p:txBody>
          <a:bodyPr/>
          <a:lstStyle/>
          <a:p>
            <a:pPr eaLnBrk="1" hangingPunct="1">
              <a:lnSpc>
                <a:spcPts val="3800"/>
              </a:lnSpc>
            </a:pPr>
            <a:r>
              <a:rPr lang="en-US" sz="3800" b="1" smtClean="0"/>
              <a:t>Summary of Cytogenetic </a:t>
            </a:r>
            <a:br>
              <a:rPr lang="en-US" sz="3800" b="1" smtClean="0"/>
            </a:br>
            <a:r>
              <a:rPr lang="en-US" sz="3800" b="1" smtClean="0"/>
              <a:t>Response Among Cohorts </a:t>
            </a:r>
            <a:endParaRPr lang="en-US" sz="3800" smtClean="0"/>
          </a:p>
        </p:txBody>
      </p:sp>
      <p:graphicFrame>
        <p:nvGraphicFramePr>
          <p:cNvPr id="20566" name="Group 86"/>
          <p:cNvGraphicFramePr>
            <a:graphicFrameLocks noGrp="1"/>
          </p:cNvGraphicFramePr>
          <p:nvPr>
            <p:ph idx="1"/>
          </p:nvPr>
        </p:nvGraphicFramePr>
        <p:xfrm>
          <a:off x="457200" y="1433513"/>
          <a:ext cx="8229600" cy="4397375"/>
        </p:xfrm>
        <a:graphic>
          <a:graphicData uri="http://schemas.openxmlformats.org/drawingml/2006/table">
            <a:tbl>
              <a:tblPr/>
              <a:tblGrid>
                <a:gridCol w="3276600"/>
                <a:gridCol w="1304925"/>
                <a:gridCol w="1238250"/>
                <a:gridCol w="1222375"/>
                <a:gridCol w="11874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IM Failure + 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DAS Resistant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IM Failure + 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DAS Intolerant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IM Failure + 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NIL Resistant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2888">
                <a:tc gridSpan="3"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Cytogenetic response at week 24, n (%)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Evaluable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MCyR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(19)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(31)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(27)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 (26)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CCyR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(8)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(17)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(13)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(13)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7338">
                <a:tc gridSpan="3"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Cytogenetic response (cumulative), n (%)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Evaluable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91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MCyR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(31)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 (37)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(33)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 (34)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CCyR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 (9)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 (34)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(19)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 (22)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Patients retaining MCyR at time of latest data snapshot, n (%)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(70)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 (79)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(100)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 (81)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Median follow-up time (range), months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 (3–47)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 (0.3–43)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(1-42)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 (0.3–47)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Median duration of MCyR (range), weeks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 (6–64)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68 (7–124)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 (6–185)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37 (6–185)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 gridSpan="5"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Evaluable patients had baseline and week 24 cytogenetic assessments.  Patients who had experienced early progression or death before having a post-baseline assessment were also evaluable.  </a:t>
                      </a:r>
                    </a:p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Evaluable patients had baseline and post-baseline cytogenetic assessments.  Patients who had experienced early progression or death before having a post-baseline assessment were also evaluable.   </a:t>
                      </a:r>
                    </a:p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CCyR=complete cytogenetic response; DAS=dasatinib; IM=imatinib; MCyR=major cytogenetic response; NIL=nilotinib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88" name="Text Box 85"/>
          <p:cNvSpPr txBox="1">
            <a:spLocks noChangeArrowheads="1"/>
          </p:cNvSpPr>
          <p:nvPr/>
        </p:nvSpPr>
        <p:spPr bwMode="auto">
          <a:xfrm>
            <a:off x="6483350" y="6092825"/>
            <a:ext cx="2124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892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179</Words>
  <Application>Microsoft Macintosh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Summary of Cytogenetic  Response Among Cohorts 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Haymarket user</cp:lastModifiedBy>
  <cp:revision>284</cp:revision>
  <cp:lastPrinted>2010-11-24T19:21:25Z</cp:lastPrinted>
  <dcterms:created xsi:type="dcterms:W3CDTF">2010-11-30T16:36:59Z</dcterms:created>
  <dcterms:modified xsi:type="dcterms:W3CDTF">2010-12-07T17:00:17Z</dcterms:modified>
</cp:coreProperties>
</file>