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0D8E8"/>
    <a:srgbClr val="E9EDF4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47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810" y="24"/>
      </p:cViewPr>
      <p:guideLst>
        <p:guide orient="horz" pos="4087"/>
        <p:guide pos="55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B87BC41-522E-4CB7-BCE0-B878C7B81B0C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0E3523C-3446-4140-AAE2-6D422950F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D565F5-16D6-4BFF-86DB-3F5FA8743408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AC3640-6275-4199-8C92-105200D8E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DA4B5-8C46-4750-BDD5-508044721415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A1860-2379-4D75-B6FB-738828603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6BFCC-35B4-4B1B-9424-022F6B014029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A1A3A-F49C-4070-AA27-F6A1B3EFB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AF83E-9CD1-4F8A-8D7B-F5B54171CC3B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823D-6434-4703-8F8D-3134AA407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3A7E7-E0A9-4B29-8591-F7B423174422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5B715-187E-4EB6-B1B1-2A72BAB9C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9B03-A861-46BF-8463-750B943C5176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452A-7391-4678-BC9A-AB23FB421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BC2D2-2553-4F2F-A6C0-803420266581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8EE1B-A64B-44AE-95B7-B1FC9F4C9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1ADF3-FA12-4188-9B46-56F339931C60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5CC71-6ABA-4DE2-BC44-60C7AE3BD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8CC-4F21-40DE-A226-464FCCC4290D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BC91A-E3E8-49EE-AF0E-20347AC6C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46BB0-E100-4FB4-9134-B48534C50708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8E25B-D619-4577-ACA1-AFD69AFDD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1367C-67C7-482B-AF5F-84817E638112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CAE50-DE39-4B8E-9231-84E64F60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934C8-0BEA-4ED2-8535-AD4F4F2A89A7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B6E29-943F-41E8-BCEB-166F5C644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2AD4F5-2122-491E-B4D9-8ADD7EA4233B}" type="datetimeFigureOut">
              <a:rPr lang="en-US"/>
              <a:pPr>
                <a:defRPr/>
              </a:pPr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2719D9-5369-47A6-A9E8-17E674DFB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Study S0325 vs DAISISON Study: Outcomes</a:t>
            </a:r>
            <a:r>
              <a:rPr lang="en-US" smtClean="0"/>
              <a:t> </a:t>
            </a:r>
          </a:p>
        </p:txBody>
      </p:sp>
      <p:graphicFrame>
        <p:nvGraphicFramePr>
          <p:cNvPr id="15401" name="Group 41"/>
          <p:cNvGraphicFramePr>
            <a:graphicFrameLocks noGrp="1"/>
          </p:cNvGraphicFramePr>
          <p:nvPr>
            <p:ph idx="1"/>
          </p:nvPr>
        </p:nvGraphicFramePr>
        <p:xfrm>
          <a:off x="804863" y="1722438"/>
          <a:ext cx="7507287" cy="2298700"/>
        </p:xfrm>
        <a:graphic>
          <a:graphicData uri="http://schemas.openxmlformats.org/drawingml/2006/table">
            <a:tbl>
              <a:tblPr/>
              <a:tblGrid>
                <a:gridCol w="3081337"/>
                <a:gridCol w="1106488"/>
                <a:gridCol w="1106487"/>
                <a:gridCol w="1106488"/>
                <a:gridCol w="1106487"/>
              </a:tblGrid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Study S0325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DAISISON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2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IM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DAS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IM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DAS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Complete cytogenetic response (CCyR) 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69%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82%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72%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83%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Major molecular response (MMR)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43%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59%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28%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46%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9048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Progression free survival (PFS)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4.3%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0.8%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3.5%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1.9%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5397" name="Text Box 52"/>
          <p:cNvSpPr txBox="1">
            <a:spLocks noChangeArrowheads="1"/>
          </p:cNvSpPr>
          <p:nvPr/>
        </p:nvSpPr>
        <p:spPr bwMode="auto">
          <a:xfrm>
            <a:off x="6499225" y="6092825"/>
            <a:ext cx="2124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/>
              <a:t>LBA-6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38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Study S0325 vs DAISISON Study: Outcomes </vt:lpstr>
    </vt:vector>
  </TitlesOfParts>
  <Company>Haymarket Media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Production Freelance</dc:creator>
  <cp:lastModifiedBy>Haymarket user</cp:lastModifiedBy>
  <cp:revision>289</cp:revision>
  <cp:lastPrinted>2010-11-24T19:21:25Z</cp:lastPrinted>
  <dcterms:created xsi:type="dcterms:W3CDTF">2010-11-30T16:36:59Z</dcterms:created>
  <dcterms:modified xsi:type="dcterms:W3CDTF">2010-12-07T21:49:23Z</dcterms:modified>
</cp:coreProperties>
</file>