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51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384" y="-84"/>
      </p:cViewPr>
      <p:guideLst>
        <p:guide orient="horz" pos="601"/>
        <p:guide pos="20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9604A3-6448-4BBC-942B-AA3445D80801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3CD68C2-89B2-4527-86A7-06DF9184B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2BB3ED-E09E-4D0F-949C-6D0B5C8DAB65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669DFF-EA40-4159-B004-3A59B6E4C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AFC4-38F1-4811-812D-F1D84CCEC96B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3376-731E-42A2-A24C-B94A6367F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C3283-9DD8-432F-89BE-ACC5849B1776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E0A4-0933-4880-84A6-49524771C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525CA-19B3-47D7-B18F-073014C8CA01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BEE51-3A47-499C-9821-F68A087EF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4B4E-0517-4C2D-BCA9-8C2601D70483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456B-394B-4B02-906C-7BBC737F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3354B-B4A8-424C-81F8-9E8BEEBC3230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2216-00A7-4216-BE80-8669F2BB3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F814F-793A-41A9-87FA-597B5ED49167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A036-C0FD-4855-BD87-45C3BFBA6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D171-A0E3-4674-B0BD-FA15326CEFEA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5D4D-E4F1-4D5E-99F0-D50089141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3458-8C30-46C4-8299-5DA731FEE7FE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7008-23B1-4542-A34D-FE5E4F534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01034-F25D-4FE7-9665-72ABF1848705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2E0D-4FEF-40DE-9A8A-4649A9E69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B488-42FE-426F-B6B2-1F919064AB70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CC1B5-6595-4902-B80F-A153AB874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78FBE-C220-4443-B0DB-032A470B496B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B4DD2-70D2-47EB-AC39-F03DE116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06E72A-D0D8-4C5A-9D1C-44173419D217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F8151E-6CE4-4EF7-B51F-EBC44326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73" name="Group 13"/>
          <p:cNvGraphicFramePr>
            <a:graphicFrameLocks noGrp="1"/>
          </p:cNvGraphicFramePr>
          <p:nvPr/>
        </p:nvGraphicFramePr>
        <p:xfrm>
          <a:off x="1922463" y="1301750"/>
          <a:ext cx="5268912" cy="4273550"/>
        </p:xfrm>
        <a:graphic>
          <a:graphicData uri="http://schemas.openxmlformats.org/drawingml/2006/table">
            <a:tbl>
              <a:tblPr/>
              <a:tblGrid>
                <a:gridCol w="5268912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Figure 1. Progression-free Survival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386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  <p:pic>
        <p:nvPicPr>
          <p:cNvPr id="15369" name="Picture 2" descr="abstract_1628_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8338" y="1739900"/>
            <a:ext cx="5253037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 </cp:lastModifiedBy>
  <cp:revision>71</cp:revision>
  <cp:lastPrinted>2011-12-06T16:37:11Z</cp:lastPrinted>
  <dcterms:created xsi:type="dcterms:W3CDTF">2011-12-06T16:39:04Z</dcterms:created>
  <dcterms:modified xsi:type="dcterms:W3CDTF">2011-12-07T21:13:44Z</dcterms:modified>
</cp:coreProperties>
</file>