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F3EA"/>
    <a:srgbClr val="4F51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6" y="2058"/>
      </p:cViewPr>
      <p:guideLst>
        <p:guide orient="horz" pos="601"/>
        <p:guide pos="20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39C093A-9016-46CD-A639-9F3DB892F3AD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13C8048-1699-4283-A3B2-FBF87990C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4045F1-5C56-4E34-8616-02B44D79DF96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46F639-D07A-4FF5-B464-189702FF4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A944C-F39B-4AFC-9E61-A948B8703C04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21DD7-5B40-449A-AFE4-7FCB911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928C-93D5-4B02-B7C2-83765CBF36EB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5B26-D52B-4486-9268-BB0D42D01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6180-A1AA-4210-A49F-3F1FEB290665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C68E-8A6F-4EB8-8432-3BA3190E5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D3D78-97A4-49F1-934B-7E5AB61ECC8F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BC120-7766-4E22-9262-EE2531F2D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374D6-8430-400A-B56A-F5FF01ADD4D7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4D70-0369-4FAB-B8A5-49F30B3ED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9521-2C97-46F4-9A8A-4F721FFD53AE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0BF37-A0B8-47E1-B2C2-63B930936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D1C1-3E00-4993-8086-6D26B39AB91E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DCD7-FBCE-4666-A8AC-8E07DCABF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21623-A0B1-480C-9FD5-206D7B619D5E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C4A3F-99D7-4F54-8103-CF0A754E2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762F9-8BBF-466F-ACC6-934D96E0502F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A5068-F66A-4F61-A0A9-D18DC51EF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A8F4-1FFB-42B3-AC11-B03C231217CC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0932-7479-4E04-9F6D-1CB987856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E759-3AD2-4D54-A7B6-9313BCA58BBF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EF88C-D852-4215-9F0C-BAC7E9E6E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B549B5-012F-40EA-A51C-E4E778B55858}" type="datetimeFigureOut">
              <a:rPr lang="en-US"/>
              <a:pPr>
                <a:defRPr/>
              </a:pPr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459FCD-0E84-470F-93FD-479D08009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21" name="Group 61"/>
          <p:cNvGraphicFramePr>
            <a:graphicFrameLocks noGrp="1"/>
          </p:cNvGraphicFramePr>
          <p:nvPr>
            <p:ph idx="1"/>
          </p:nvPr>
        </p:nvGraphicFramePr>
        <p:xfrm>
          <a:off x="1419225" y="276225"/>
          <a:ext cx="7158634" cy="6315075"/>
        </p:xfrm>
        <a:graphic>
          <a:graphicData uri="http://schemas.openxmlformats.org/drawingml/2006/table">
            <a:tbl>
              <a:tblPr/>
              <a:tblGrid>
                <a:gridCol w="3138488"/>
                <a:gridCol w="1896427"/>
                <a:gridCol w="2123719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Patient Demographics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76388" algn="r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FC (n=139)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FCA (n=133)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Median age, yrs (range)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 (27–75)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60 (31-75)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Males, %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75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Binet Stage, %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11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56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34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 β-2-microglobulin g/mL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&lt;3.5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11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≥3.5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56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Unknown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34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Unmutated IGH genes, %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75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Chromosomal aberrations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del11q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trisomy 12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27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2730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del17p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+mn-lt"/>
                        </a:rPr>
                        <a:t>26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76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Jenny</cp:lastModifiedBy>
  <cp:revision>72</cp:revision>
  <cp:lastPrinted>2011-12-06T16:37:11Z</cp:lastPrinted>
  <dcterms:created xsi:type="dcterms:W3CDTF">2011-12-06T16:39:04Z</dcterms:created>
  <dcterms:modified xsi:type="dcterms:W3CDTF">2011-12-12T21:12:12Z</dcterms:modified>
</cp:coreProperties>
</file>