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F3EA"/>
    <a:srgbClr val="4F51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6" y="2058"/>
      </p:cViewPr>
      <p:guideLst>
        <p:guide orient="horz" pos="601"/>
        <p:guide pos="20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D31CA6-D361-481F-853D-F1F570C898BF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5A879-ABB4-481C-89F5-2C3C3B03D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60C523-0CEF-48F6-9804-9F1DCC6B09D7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5072D1-8D5F-44C0-885F-86967322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37AE-3BC0-45D0-A60F-3430F222C15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DF07-EB1C-4025-B40C-6D199FF1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5B94-68E3-4103-A589-6BC606158AC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72C84-3075-472B-A0AD-D5C3777FF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57964-1477-449A-935A-002334E22EE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7DDE0-9E38-4D41-9651-5F5543C1A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95821-50B4-4531-B5F4-718486B48D79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FD66C-2B04-4030-BE04-A43BFA207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96376-AFEE-4D15-8090-916A87B4E814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6B216-74A6-4E81-9D38-FDFFA74F2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9985-3089-4C7B-9EF9-C7BAA22F4F91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993F6-5A56-4222-8122-D2E1464A2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2FB7D-A495-4E83-9C3E-C17D2C657E4F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EA21-D0D6-4ECF-8D0D-843E14E50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7D85-1A4A-45C9-8D75-EF1829140D7B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A600-4C02-4DD9-BDFA-9CB06FB4E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8E9E-CE25-427C-A637-02D5508ED6F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A6C8D-4DB9-427C-8CDF-6A46BA6A3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8E2D7-22F8-4968-9D48-FD5D3744A92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9166-6757-4B6D-A04D-576FC8919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160F-C119-4B15-8F8B-AE62F7163515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E83B-B944-449A-9C96-217E4B01E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B0BCB2-1065-4F7C-B487-C7990D2E3A57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B0026-1C13-4D37-8AF7-BF053A5C4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88950"/>
          <a:ext cx="8248649" cy="6162489"/>
        </p:xfrm>
        <a:graphic>
          <a:graphicData uri="http://schemas.openxmlformats.org/drawingml/2006/table">
            <a:tbl>
              <a:tblPr/>
              <a:tblGrid>
                <a:gridCol w="4125519"/>
                <a:gridCol w="2061565"/>
                <a:gridCol w="2061565"/>
              </a:tblGrid>
              <a:tr h="32055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Most Frequent Adverse Events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Bendamustine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90mg/m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(n=5)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Bendamustine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120mg/m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(n=38)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Hematologic Grade 3/4, n (%)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Lymphocytes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(80)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 (87)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Platelets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(40)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 (84)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Absolute neutrophil count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(80)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(79)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White blood cell count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(80)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 (71)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Hemoglobin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(40)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 (47)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Non-hematologic Grade 3/4,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 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Hypokalemia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(40)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 (15.8)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Decreased appetite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(10.5)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Dyspnea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(10.5)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Tumor lysis syndrome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(40)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 (5.3)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Pain in extremity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(7.9)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Hypotension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(7.9)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29637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Deaths*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551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Phase 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328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Phase 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1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Notes: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*Due to progressive disease. None were considered treatment-related.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136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Jenny</cp:lastModifiedBy>
  <cp:revision>79</cp:revision>
  <cp:lastPrinted>2011-12-06T16:37:11Z</cp:lastPrinted>
  <dcterms:created xsi:type="dcterms:W3CDTF">2011-12-06T16:39:04Z</dcterms:created>
  <dcterms:modified xsi:type="dcterms:W3CDTF">2011-12-12T21:30:23Z</dcterms:modified>
</cp:coreProperties>
</file>