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51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6" y="1440"/>
      </p:cViewPr>
      <p:guideLst>
        <p:guide orient="horz" pos="601"/>
        <p:guide pos="20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CDA1152-51AA-45B6-804F-F64113FF08E1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5908427-2A60-4D36-B9E3-10C7D0DD3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DD92D2-C5C4-45D2-9519-59EA1449943B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0D2F8B-6B03-493F-9D4A-0C08EE115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2684A-7A83-42CB-B65C-688556293AD9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879C1-4110-4D94-83A6-9AA9EA230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BBC8E-E0E4-4A73-A228-7A023C2CB909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E8946-AA6B-4F7E-AF54-A42DF8B6B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C0197-4459-43DC-B863-FB16B864C0C0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5D994-F0DB-4BB5-A877-6F9927A3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D4A1-4971-40C6-A869-465BE6BB9912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390F2-6CEE-42CA-A2EB-70AF31E53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287A-9C0A-4FAF-99DB-BFCDC5C1F1F0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E88AA-AA68-4B51-A9D0-87BFFE8BB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0C17-B6F3-4958-BE4C-1A186CDCB0E7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7B5F-1C99-4764-9A00-8BEA73450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5F09-A94A-4E14-BBCD-B35A265D5F41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8759-95CC-4541-AA99-4067FD71D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49AF-1A43-49E7-BF04-E78C4E3CDB9A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196A-EC78-4983-BBAA-2D30A79B7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5C95-58AE-4DF2-904B-3B583EDAE182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E2AA3-3831-4300-AF7C-E5D01B778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D332-3683-46FE-B06C-69F3B60BBF31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CF155-93FE-49A0-9959-181AFBB64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BFDE-3ABE-4116-8F7E-6179F2E4D9C2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0CA0A-EE00-4FBB-9FE4-33C14722E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82D77D-4FDA-459A-9FF6-7234295FA67A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7334E2-522A-4B28-BEE1-935E8942F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53" name="Group 93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8229600" cy="5399088"/>
        </p:xfrm>
        <a:graphic>
          <a:graphicData uri="http://schemas.openxmlformats.org/drawingml/2006/table">
            <a:tbl>
              <a:tblPr/>
              <a:tblGrid>
                <a:gridCol w="2817813"/>
                <a:gridCol w="1803400"/>
                <a:gridCol w="1804987"/>
                <a:gridCol w="1803400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Secondary Primary Malignancy (SPM) Relative Risk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VMP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MP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RR (95% CI)*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Incidence proportion 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Patients with data collected, n 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327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328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Hematologic**, n (%) 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(1)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(1)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1.003 (0.204, 4.933)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Fatal 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 (1)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(1)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0.669 (0.113, 3.976)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Non-hematologic, n (%) 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 (5)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(3)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1.605 (0.739, 3.484)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  Fatal 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 (2)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 (2)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1.003 (0.327, 3.078)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Incidence rate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Patient-years for which data collected, n 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1167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1004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Hematologic SPMs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0.26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0.30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0.862 (0.174, 4.269)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  Fatal 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0.17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0.30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0.574 (0.096, 3.436)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Non-hematologic SPMs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1.40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1.00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1.389 (0.630, 3.061)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Fatal 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0.52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0.60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0.859 (0.277, 2.664) </a:t>
                      </a:r>
                    </a:p>
                  </a:txBody>
                  <a:tcPr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1984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*RR &lt;1 favors VMP; **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Acute myeloid leukemia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n=2 both arms, 1 MDS (VMP), 1 B-cell lymphoma (MP) 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164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Jenny</cp:lastModifiedBy>
  <cp:revision>75</cp:revision>
  <cp:lastPrinted>2011-12-06T16:37:11Z</cp:lastPrinted>
  <dcterms:created xsi:type="dcterms:W3CDTF">2011-12-06T16:39:04Z</dcterms:created>
  <dcterms:modified xsi:type="dcterms:W3CDTF">2011-12-13T00:45:06Z</dcterms:modified>
</cp:coreProperties>
</file>